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58" r:id="rId3"/>
    <p:sldId id="259" r:id="rId4"/>
    <p:sldId id="31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47B6-684B-4DE5-BA1B-6DFC8A66CA9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49290-78DD-4C1E-80A7-952C1C992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8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3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6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0848-0719-4A25-912B-09CF79E68F4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68B8E-1868-4ADD-97ED-A41AB0B5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8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218" y="372241"/>
            <a:ext cx="4737986" cy="1179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Sri Lanka Badminton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SLB - WHO WE ARE!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29758" y="1824615"/>
            <a:ext cx="6808305" cy="857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The Governing Body of Badminton in Sri Lanka registered with the Ministry of Sports,</a:t>
            </a:r>
          </a:p>
          <a:p>
            <a:r>
              <a:rPr lang="en-US" sz="3200" dirty="0">
                <a:solidFill>
                  <a:schemeClr val="bg1"/>
                </a:solidFill>
              </a:rPr>
              <a:t> SLB is affiliated to Badminton World Federation, Badminton Asia Confederation, National Olympic Committee</a:t>
            </a:r>
          </a:p>
          <a:p>
            <a:r>
              <a:rPr lang="en-US" sz="3200" dirty="0">
                <a:solidFill>
                  <a:schemeClr val="bg1"/>
                </a:solidFill>
              </a:rPr>
              <a:t>SLB consists of fourteen Provincial &amp; Sectoral Associations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0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LANKA BADMINTON - SLB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59" y="548005"/>
            <a:ext cx="9424095" cy="472938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VISION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Be the most vibrant &amp; popular sport in Sri Lanka producing players within the top 15 ranking in the world in 05 years!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MISSION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Provide equal opportunity nationwide for participation and competition in the sport maintaining the continuous development &amp; participation of all age group players.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Nurture Players and encourage them to compete on the world stage bringing honor to Sri Lanka.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Build character and sportsmanship to create a society that succeeds in sport and life!</a:t>
            </a:r>
          </a:p>
        </p:txBody>
      </p:sp>
    </p:spTree>
    <p:extLst>
      <p:ext uri="{BB962C8B-B14F-4D97-AF65-F5344CB8AC3E}">
        <p14:creationId xmlns:p14="http://schemas.microsoft.com/office/powerpoint/2010/main" val="217252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05000"/>
            <a:ext cx="9829800" cy="29718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49160614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Adobe Gothic Std 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SRI LANKA BADMINTON - SLB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Faith &amp; Hope</dc:creator>
  <cp:lastModifiedBy>Info [SLBA]</cp:lastModifiedBy>
  <cp:revision>33</cp:revision>
  <dcterms:created xsi:type="dcterms:W3CDTF">2020-02-07T08:10:34Z</dcterms:created>
  <dcterms:modified xsi:type="dcterms:W3CDTF">2020-05-29T04:31:59Z</dcterms:modified>
</cp:coreProperties>
</file>